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8A57EB-33A2-4ECE-8F33-606D95CF113F}" type="datetimeFigureOut">
              <a:rPr lang="th-TH" smtClean="0"/>
              <a:t>16/05/59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7DF975-7499-4EC9-9668-D61B8377111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6296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7DF975-7499-4EC9-9668-D61B8377111D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52058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7289-E33F-44F4-9AE5-A023777A9026}" type="datetimeFigureOut">
              <a:rPr lang="th-TH" smtClean="0"/>
              <a:t>16/05/59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7E22-D0D8-4154-9E34-3EAEDA78CD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5998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7289-E33F-44F4-9AE5-A023777A9026}" type="datetimeFigureOut">
              <a:rPr lang="th-TH" smtClean="0"/>
              <a:t>16/05/59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7E22-D0D8-4154-9E34-3EAEDA78CD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57199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7289-E33F-44F4-9AE5-A023777A9026}" type="datetimeFigureOut">
              <a:rPr lang="th-TH" smtClean="0"/>
              <a:t>16/05/59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7E22-D0D8-4154-9E34-3EAEDA78CD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03164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7289-E33F-44F4-9AE5-A023777A9026}" type="datetimeFigureOut">
              <a:rPr lang="th-TH" smtClean="0"/>
              <a:t>16/05/59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7E22-D0D8-4154-9E34-3EAEDA78CD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19740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7289-E33F-44F4-9AE5-A023777A9026}" type="datetimeFigureOut">
              <a:rPr lang="th-TH" smtClean="0"/>
              <a:t>16/05/59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7E22-D0D8-4154-9E34-3EAEDA78CD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62595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7289-E33F-44F4-9AE5-A023777A9026}" type="datetimeFigureOut">
              <a:rPr lang="th-TH" smtClean="0"/>
              <a:t>16/05/59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7E22-D0D8-4154-9E34-3EAEDA78CD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60616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7289-E33F-44F4-9AE5-A023777A9026}" type="datetimeFigureOut">
              <a:rPr lang="th-TH" smtClean="0"/>
              <a:t>16/05/59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7E22-D0D8-4154-9E34-3EAEDA78CD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51270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7289-E33F-44F4-9AE5-A023777A9026}" type="datetimeFigureOut">
              <a:rPr lang="th-TH" smtClean="0"/>
              <a:t>16/05/59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7E22-D0D8-4154-9E34-3EAEDA78CD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91940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7289-E33F-44F4-9AE5-A023777A9026}" type="datetimeFigureOut">
              <a:rPr lang="th-TH" smtClean="0"/>
              <a:t>16/05/59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7E22-D0D8-4154-9E34-3EAEDA78CD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91100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7289-E33F-44F4-9AE5-A023777A9026}" type="datetimeFigureOut">
              <a:rPr lang="th-TH" smtClean="0"/>
              <a:t>16/05/59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7E22-D0D8-4154-9E34-3EAEDA78CD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16215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7289-E33F-44F4-9AE5-A023777A9026}" type="datetimeFigureOut">
              <a:rPr lang="th-TH" smtClean="0"/>
              <a:t>16/05/59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7E22-D0D8-4154-9E34-3EAEDA78CD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03528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37289-E33F-44F4-9AE5-A023777A9026}" type="datetimeFigureOut">
              <a:rPr lang="th-TH" smtClean="0"/>
              <a:t>16/05/59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C7E22-D0D8-4154-9E34-3EAEDA78CD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1132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-Shape 3"/>
          <p:cNvSpPr/>
          <p:nvPr/>
        </p:nvSpPr>
        <p:spPr>
          <a:xfrm rot="10800000">
            <a:off x="394095" y="618790"/>
            <a:ext cx="11182350" cy="5838822"/>
          </a:xfrm>
          <a:prstGeom prst="corner">
            <a:avLst>
              <a:gd name="adj1" fmla="val 45943"/>
              <a:gd name="adj2" fmla="val 69012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Rectangle 4"/>
          <p:cNvSpPr/>
          <p:nvPr/>
        </p:nvSpPr>
        <p:spPr>
          <a:xfrm>
            <a:off x="7537847" y="3990637"/>
            <a:ext cx="4038598" cy="24669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Rounded Rectangle 16"/>
          <p:cNvSpPr/>
          <p:nvPr/>
        </p:nvSpPr>
        <p:spPr>
          <a:xfrm rot="16200000">
            <a:off x="642934" y="1521614"/>
            <a:ext cx="1447800" cy="771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Rectangle 18"/>
          <p:cNvSpPr/>
          <p:nvPr/>
        </p:nvSpPr>
        <p:spPr>
          <a:xfrm>
            <a:off x="3094427" y="819144"/>
            <a:ext cx="752476" cy="24288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Rectangle 19"/>
          <p:cNvSpPr/>
          <p:nvPr/>
        </p:nvSpPr>
        <p:spPr>
          <a:xfrm>
            <a:off x="2014530" y="790895"/>
            <a:ext cx="752476" cy="24288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Rectangle 20"/>
          <p:cNvSpPr/>
          <p:nvPr/>
        </p:nvSpPr>
        <p:spPr>
          <a:xfrm>
            <a:off x="5248865" y="815030"/>
            <a:ext cx="752476" cy="24288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Rectangle 21"/>
          <p:cNvSpPr/>
          <p:nvPr/>
        </p:nvSpPr>
        <p:spPr>
          <a:xfrm>
            <a:off x="4168968" y="819143"/>
            <a:ext cx="752476" cy="24288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" name="Rectangle 22"/>
          <p:cNvSpPr/>
          <p:nvPr/>
        </p:nvSpPr>
        <p:spPr>
          <a:xfrm>
            <a:off x="4168968" y="2868904"/>
            <a:ext cx="752476" cy="24288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Rectangle 23"/>
          <p:cNvSpPr/>
          <p:nvPr/>
        </p:nvSpPr>
        <p:spPr>
          <a:xfrm rot="5400000">
            <a:off x="10328647" y="2729574"/>
            <a:ext cx="752476" cy="24288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Rectangle 24"/>
          <p:cNvSpPr/>
          <p:nvPr/>
        </p:nvSpPr>
        <p:spPr>
          <a:xfrm>
            <a:off x="3094427" y="2865880"/>
            <a:ext cx="752476" cy="24288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6" name="Rectangle 25"/>
          <p:cNvSpPr/>
          <p:nvPr/>
        </p:nvSpPr>
        <p:spPr>
          <a:xfrm>
            <a:off x="5248865" y="2851018"/>
            <a:ext cx="752476" cy="24288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7" name="Rectangle 26"/>
          <p:cNvSpPr/>
          <p:nvPr/>
        </p:nvSpPr>
        <p:spPr>
          <a:xfrm>
            <a:off x="2014530" y="2871140"/>
            <a:ext cx="752476" cy="24288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8" name="Rectangle 27"/>
          <p:cNvSpPr/>
          <p:nvPr/>
        </p:nvSpPr>
        <p:spPr>
          <a:xfrm flipV="1">
            <a:off x="1776411" y="1857373"/>
            <a:ext cx="4338633" cy="21431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0" name="TextBox 29"/>
          <p:cNvSpPr txBox="1"/>
          <p:nvPr/>
        </p:nvSpPr>
        <p:spPr>
          <a:xfrm>
            <a:off x="8227216" y="4241331"/>
            <a:ext cx="3105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Cafeteria</a:t>
            </a:r>
            <a:endParaRPr lang="th-TH" dirty="0"/>
          </a:p>
        </p:txBody>
      </p:sp>
      <p:sp>
        <p:nvSpPr>
          <p:cNvPr id="32" name="TextBox 31"/>
          <p:cNvSpPr txBox="1"/>
          <p:nvPr/>
        </p:nvSpPr>
        <p:spPr>
          <a:xfrm rot="16200000">
            <a:off x="866771" y="1639788"/>
            <a:ext cx="1023940" cy="535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</a:t>
            </a:r>
            <a:endParaRPr lang="th-TH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 rot="5400000">
            <a:off x="10190381" y="1942297"/>
            <a:ext cx="21177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Tables </a:t>
            </a:r>
            <a:r>
              <a:rPr lang="en-US" dirty="0" smtClean="0"/>
              <a:t>to eat</a:t>
            </a:r>
            <a:endParaRPr lang="th-TH" dirty="0"/>
          </a:p>
        </p:txBody>
      </p:sp>
      <p:sp>
        <p:nvSpPr>
          <p:cNvPr id="34" name="TextBox 33"/>
          <p:cNvSpPr txBox="1"/>
          <p:nvPr/>
        </p:nvSpPr>
        <p:spPr>
          <a:xfrm>
            <a:off x="2471740" y="1224614"/>
            <a:ext cx="3219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Runway</a:t>
            </a:r>
            <a:endParaRPr lang="th-TH" dirty="0"/>
          </a:p>
        </p:txBody>
      </p:sp>
      <p:sp>
        <p:nvSpPr>
          <p:cNvPr id="36" name="TextBox 35"/>
          <p:cNvSpPr txBox="1"/>
          <p:nvPr/>
        </p:nvSpPr>
        <p:spPr>
          <a:xfrm>
            <a:off x="361950" y="6196002"/>
            <a:ext cx="5329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MUIDS International Day Floor-Plan </a:t>
            </a:r>
            <a:endParaRPr lang="th-TH" dirty="0"/>
          </a:p>
        </p:txBody>
      </p:sp>
      <p:sp>
        <p:nvSpPr>
          <p:cNvPr id="43" name="Rectangle 42"/>
          <p:cNvSpPr/>
          <p:nvPr/>
        </p:nvSpPr>
        <p:spPr>
          <a:xfrm rot="5400000">
            <a:off x="10328648" y="1312713"/>
            <a:ext cx="752476" cy="24288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4" name="Rectangle 43"/>
          <p:cNvSpPr/>
          <p:nvPr/>
        </p:nvSpPr>
        <p:spPr>
          <a:xfrm rot="5400000">
            <a:off x="9256197" y="1320521"/>
            <a:ext cx="752476" cy="24288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5" name="Rectangle 44"/>
          <p:cNvSpPr/>
          <p:nvPr/>
        </p:nvSpPr>
        <p:spPr>
          <a:xfrm rot="5400000">
            <a:off x="9775607" y="2722416"/>
            <a:ext cx="752476" cy="24288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6" name="Rectangle 45"/>
          <p:cNvSpPr/>
          <p:nvPr/>
        </p:nvSpPr>
        <p:spPr>
          <a:xfrm rot="5400000">
            <a:off x="9775607" y="1312714"/>
            <a:ext cx="752476" cy="24288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7" name="Rectangle 46"/>
          <p:cNvSpPr/>
          <p:nvPr/>
        </p:nvSpPr>
        <p:spPr>
          <a:xfrm rot="5400000">
            <a:off x="8762965" y="2729574"/>
            <a:ext cx="752476" cy="24288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8" name="Rectangle 47"/>
          <p:cNvSpPr/>
          <p:nvPr/>
        </p:nvSpPr>
        <p:spPr>
          <a:xfrm rot="5400000">
            <a:off x="8752054" y="1312713"/>
            <a:ext cx="752476" cy="24288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9" name="Rectangle 48"/>
          <p:cNvSpPr/>
          <p:nvPr/>
        </p:nvSpPr>
        <p:spPr>
          <a:xfrm rot="5400000">
            <a:off x="9269286" y="2729574"/>
            <a:ext cx="752476" cy="24288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0" name="TextBox 49"/>
          <p:cNvSpPr txBox="1"/>
          <p:nvPr/>
        </p:nvSpPr>
        <p:spPr>
          <a:xfrm>
            <a:off x="5928122" y="95568"/>
            <a:ext cx="5501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Tables to serve </a:t>
            </a:r>
            <a:r>
              <a:rPr lang="en-US" dirty="0" smtClean="0"/>
              <a:t>food (need electric)</a:t>
            </a:r>
            <a:endParaRPr lang="th-TH" dirty="0"/>
          </a:p>
        </p:txBody>
      </p:sp>
      <p:sp>
        <p:nvSpPr>
          <p:cNvPr id="51" name="Rectangle 50"/>
          <p:cNvSpPr/>
          <p:nvPr/>
        </p:nvSpPr>
        <p:spPr>
          <a:xfrm>
            <a:off x="6276680" y="2864162"/>
            <a:ext cx="752476" cy="24288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2" name="Rectangle 51"/>
          <p:cNvSpPr/>
          <p:nvPr/>
        </p:nvSpPr>
        <p:spPr>
          <a:xfrm>
            <a:off x="6276680" y="822838"/>
            <a:ext cx="752476" cy="24288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6968132" y="667768"/>
            <a:ext cx="1259084" cy="206830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7181033" y="539836"/>
            <a:ext cx="862610" cy="40444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 rot="5400000">
            <a:off x="8266645" y="2749696"/>
            <a:ext cx="752476" cy="24288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5" name="Rectangle 54"/>
          <p:cNvSpPr/>
          <p:nvPr/>
        </p:nvSpPr>
        <p:spPr>
          <a:xfrm rot="5400000">
            <a:off x="8247911" y="1320522"/>
            <a:ext cx="752476" cy="24288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9471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19</Words>
  <Application>Microsoft Office PowerPoint</Application>
  <PresentationFormat>Widescreen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Angsana New</vt:lpstr>
      <vt:lpstr>Arial</vt:lpstr>
      <vt:lpstr>Calibri</vt:lpstr>
      <vt:lpstr>Calibri Light</vt:lpstr>
      <vt:lpstr>Cordia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MUIDS-NB</dc:creator>
  <cp:lastModifiedBy>MUIDS-NB</cp:lastModifiedBy>
  <cp:revision>5</cp:revision>
  <dcterms:created xsi:type="dcterms:W3CDTF">2016-05-03T03:00:06Z</dcterms:created>
  <dcterms:modified xsi:type="dcterms:W3CDTF">2016-05-16T09:17:49Z</dcterms:modified>
</cp:coreProperties>
</file>